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593" r:id="rId2"/>
    <p:sldId id="752" r:id="rId3"/>
    <p:sldId id="757" r:id="rId4"/>
    <p:sldId id="740" r:id="rId5"/>
    <p:sldId id="632" r:id="rId6"/>
    <p:sldId id="663" r:id="rId7"/>
    <p:sldId id="658" r:id="rId8"/>
    <p:sldId id="659" r:id="rId9"/>
    <p:sldId id="660" r:id="rId10"/>
    <p:sldId id="671" r:id="rId11"/>
    <p:sldId id="630" r:id="rId12"/>
    <p:sldId id="456" r:id="rId13"/>
    <p:sldId id="672" r:id="rId14"/>
    <p:sldId id="628" r:id="rId15"/>
    <p:sldId id="629" r:id="rId16"/>
    <p:sldId id="664" r:id="rId17"/>
    <p:sldId id="677" r:id="rId18"/>
    <p:sldId id="679" r:id="rId19"/>
    <p:sldId id="680" r:id="rId20"/>
    <p:sldId id="673" r:id="rId21"/>
    <p:sldId id="631" r:id="rId22"/>
    <p:sldId id="556" r:id="rId23"/>
    <p:sldId id="557" r:id="rId24"/>
    <p:sldId id="558" r:id="rId25"/>
    <p:sldId id="758" r:id="rId26"/>
    <p:sldId id="560" r:id="rId27"/>
    <p:sldId id="561" r:id="rId28"/>
    <p:sldId id="563" r:id="rId29"/>
    <p:sldId id="668" r:id="rId30"/>
    <p:sldId id="616" r:id="rId31"/>
    <p:sldId id="618" r:id="rId32"/>
    <p:sldId id="619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666" r:id="rId43"/>
    <p:sldId id="753" r:id="rId44"/>
    <p:sldId id="754" r:id="rId45"/>
    <p:sldId id="755" r:id="rId46"/>
    <p:sldId id="756" r:id="rId47"/>
    <p:sldId id="667" r:id="rId48"/>
    <p:sldId id="649" r:id="rId49"/>
    <p:sldId id="373" r:id="rId50"/>
    <p:sldId id="376" r:id="rId51"/>
    <p:sldId id="374" r:id="rId52"/>
    <p:sldId id="378" r:id="rId53"/>
    <p:sldId id="648" r:id="rId54"/>
    <p:sldId id="634" r:id="rId55"/>
    <p:sldId id="587" r:id="rId56"/>
    <p:sldId id="635" r:id="rId57"/>
    <p:sldId id="586" r:id="rId58"/>
    <p:sldId id="637" r:id="rId59"/>
    <p:sldId id="638" r:id="rId60"/>
    <p:sldId id="639" r:id="rId61"/>
    <p:sldId id="640" r:id="rId62"/>
    <p:sldId id="641" r:id="rId63"/>
    <p:sldId id="642" r:id="rId64"/>
    <p:sldId id="64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5/18/24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5/18/24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5/18/24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5/18/24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wartler/ICPS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45.jpeg"/><Relationship Id="rId9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5/18/24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https://github.com/kwartler/ICPSR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7791B1-3C17-9211-07F1-F862C272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84618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741B1-2E04-B12A-3E4A-7122B3D6AD0D}"/>
              </a:ext>
            </a:extLst>
          </p:cNvPr>
          <p:cNvSpPr txBox="1"/>
          <p:nvPr/>
        </p:nvSpPr>
        <p:spPr>
          <a:xfrm>
            <a:off x="7315200" y="570777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C3BECC-1603-9AD0-23A8-F7C656A1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96411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DD4A5-41A6-5986-C98B-94858629F179}"/>
              </a:ext>
            </a:extLst>
          </p:cNvPr>
          <p:cNvSpPr txBox="1"/>
          <p:nvPr/>
        </p:nvSpPr>
        <p:spPr>
          <a:xfrm>
            <a:off x="7315200" y="561633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"~/Desktop/path/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5/18/24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26478D-AB31-13A1-E6CD-F4DA0182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8118"/>
            <a:ext cx="5872015" cy="49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5/18/24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3028950" y="5356784"/>
            <a:ext cx="17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5/18/24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5/18/24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5288</TotalTime>
  <Words>3143</Words>
  <Application>Microsoft Macintosh PowerPoint</Application>
  <PresentationFormat>On-screen Show (4:3)</PresentationFormat>
  <Paragraphs>735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Text Mining &amp; NLP Intros</vt:lpstr>
      <vt:lpstr>PowerPoint Presentation</vt:lpstr>
      <vt:lpstr>Ted Kwartler</vt:lpstr>
      <vt:lpstr>Introductions…</vt:lpstr>
      <vt:lpstr>Syllabus Review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306</cp:revision>
  <dcterms:created xsi:type="dcterms:W3CDTF">2018-05-23T17:24:59Z</dcterms:created>
  <dcterms:modified xsi:type="dcterms:W3CDTF">2024-05-18T14:54:33Z</dcterms:modified>
</cp:coreProperties>
</file>